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769423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4-9 м/с. Температура воздуха ночью 16-18, днем 31-33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31 мая по 08 ч. 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с переходом на северо-западный 9-14 м/с. Температура воздуха 18-20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72655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25829</TotalTime>
  <Words>595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5232</cp:revision>
  <cp:lastPrinted>2021-07-01T03:56:27Z</cp:lastPrinted>
  <dcterms:created xsi:type="dcterms:W3CDTF">2018-03-27T06:03:00Z</dcterms:created>
  <dcterms:modified xsi:type="dcterms:W3CDTF">2026-05-30T07:43:16Z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